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9" r:id="rId3"/>
    <p:sldId id="256" r:id="rId4"/>
    <p:sldId id="282" r:id="rId5"/>
    <p:sldId id="283" r:id="rId6"/>
    <p:sldId id="284" r:id="rId7"/>
    <p:sldId id="286" r:id="rId8"/>
    <p:sldId id="287" r:id="rId9"/>
    <p:sldId id="288" r:id="rId10"/>
    <p:sldId id="257" r:id="rId11"/>
    <p:sldId id="290" r:id="rId12"/>
    <p:sldId id="293" r:id="rId13"/>
    <p:sldId id="294" r:id="rId14"/>
    <p:sldId id="295" r:id="rId15"/>
    <p:sldId id="296" r:id="rId16"/>
    <p:sldId id="289" r:id="rId17"/>
    <p:sldId id="291" r:id="rId18"/>
    <p:sldId id="258" r:id="rId19"/>
    <p:sldId id="260" r:id="rId20"/>
    <p:sldId id="261" r:id="rId21"/>
    <p:sldId id="262" r:id="rId22"/>
    <p:sldId id="263" r:id="rId23"/>
    <p:sldId id="264" r:id="rId24"/>
    <p:sldId id="266" r:id="rId25"/>
    <p:sldId id="292" r:id="rId26"/>
    <p:sldId id="270" r:id="rId27"/>
    <p:sldId id="271" r:id="rId28"/>
    <p:sldId id="273" r:id="rId29"/>
    <p:sldId id="275" r:id="rId30"/>
    <p:sldId id="276" r:id="rId31"/>
    <p:sldId id="277" r:id="rId32"/>
    <p:sldId id="280" r:id="rId33"/>
    <p:sldId id="279" r:id="rId34"/>
    <p:sldId id="2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A0EC4-A5EC-1F44-8299-CDF11F9602A3}" v="70" dt="2025-03-31T04:05:37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58"/>
  </p:normalViewPr>
  <p:slideViewPr>
    <p:cSldViewPr snapToGrid="0">
      <p:cViewPr varScale="1">
        <p:scale>
          <a:sx n="116" d="100"/>
          <a:sy n="116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ecino, Diego" userId="a795c42d-832a-4dce-b1d8-09bac981a9d2" providerId="ADAL" clId="{852A0EC4-A5EC-1F44-8299-CDF11F9602A3}"/>
    <pc:docChg chg="undo custSel addSld delSld modSld sldOrd">
      <pc:chgData name="Montecino, Diego" userId="a795c42d-832a-4dce-b1d8-09bac981a9d2" providerId="ADAL" clId="{852A0EC4-A5EC-1F44-8299-CDF11F9602A3}" dt="2025-03-31T04:12:17.440" v="278" actId="478"/>
      <pc:docMkLst>
        <pc:docMk/>
      </pc:docMkLst>
      <pc:sldChg chg="addSp delSp modSp mod">
        <pc:chgData name="Montecino, Diego" userId="a795c42d-832a-4dce-b1d8-09bac981a9d2" providerId="ADAL" clId="{852A0EC4-A5EC-1F44-8299-CDF11F9602A3}" dt="2025-03-28T19:34:29.534" v="105" actId="208"/>
        <pc:sldMkLst>
          <pc:docMk/>
          <pc:sldMk cId="14415141" sldId="257"/>
        </pc:sldMkLst>
        <pc:spChg chg="mod">
          <ac:chgData name="Montecino, Diego" userId="a795c42d-832a-4dce-b1d8-09bac981a9d2" providerId="ADAL" clId="{852A0EC4-A5EC-1F44-8299-CDF11F9602A3}" dt="2025-03-28T19:32:29.342" v="82" actId="14100"/>
          <ac:spMkLst>
            <pc:docMk/>
            <pc:sldMk cId="14415141" sldId="257"/>
            <ac:spMk id="6" creationId="{9C868FA8-EB91-2930-51BD-B85D1E08F1EE}"/>
          </ac:spMkLst>
        </pc:spChg>
        <pc:spChg chg="add mod">
          <ac:chgData name="Montecino, Diego" userId="a795c42d-832a-4dce-b1d8-09bac981a9d2" providerId="ADAL" clId="{852A0EC4-A5EC-1F44-8299-CDF11F9602A3}" dt="2025-03-28T19:33:17.185" v="91" actId="208"/>
          <ac:spMkLst>
            <pc:docMk/>
            <pc:sldMk cId="14415141" sldId="257"/>
            <ac:spMk id="8" creationId="{15D2AA69-5D22-EE7F-6D5F-B3C9781DA4D8}"/>
          </ac:spMkLst>
        </pc:spChg>
        <pc:spChg chg="add mod">
          <ac:chgData name="Montecino, Diego" userId="a795c42d-832a-4dce-b1d8-09bac981a9d2" providerId="ADAL" clId="{852A0EC4-A5EC-1F44-8299-CDF11F9602A3}" dt="2025-03-28T19:34:00.463" v="99" actId="14100"/>
          <ac:spMkLst>
            <pc:docMk/>
            <pc:sldMk cId="14415141" sldId="257"/>
            <ac:spMk id="9" creationId="{0DBF60C0-341A-3526-19B2-F29163CC3730}"/>
          </ac:spMkLst>
        </pc:spChg>
        <pc:spChg chg="add mod">
          <ac:chgData name="Montecino, Diego" userId="a795c42d-832a-4dce-b1d8-09bac981a9d2" providerId="ADAL" clId="{852A0EC4-A5EC-1F44-8299-CDF11F9602A3}" dt="2025-03-28T19:34:29.534" v="105" actId="208"/>
          <ac:spMkLst>
            <pc:docMk/>
            <pc:sldMk cId="14415141" sldId="257"/>
            <ac:spMk id="10" creationId="{89CCE087-DFC5-FB9F-90EA-233BC566B85B}"/>
          </ac:spMkLst>
        </pc:spChg>
        <pc:picChg chg="add mod">
          <ac:chgData name="Montecino, Diego" userId="a795c42d-832a-4dce-b1d8-09bac981a9d2" providerId="ADAL" clId="{852A0EC4-A5EC-1F44-8299-CDF11F9602A3}" dt="2025-03-28T19:32:58.714" v="87" actId="1076"/>
          <ac:picMkLst>
            <pc:docMk/>
            <pc:sldMk cId="14415141" sldId="257"/>
            <ac:picMk id="7" creationId="{F88E861B-0869-D308-BFA5-F42DC5BD905B}"/>
          </ac:picMkLst>
        </pc:picChg>
      </pc:sldChg>
      <pc:sldChg chg="addSp delSp modSp mod">
        <pc:chgData name="Montecino, Diego" userId="a795c42d-832a-4dce-b1d8-09bac981a9d2" providerId="ADAL" clId="{852A0EC4-A5EC-1F44-8299-CDF11F9602A3}" dt="2025-03-28T22:21:29.351" v="151" actId="14100"/>
        <pc:sldMkLst>
          <pc:docMk/>
          <pc:sldMk cId="48909593" sldId="261"/>
        </pc:sldMkLst>
        <pc:spChg chg="mod">
          <ac:chgData name="Montecino, Diego" userId="a795c42d-832a-4dce-b1d8-09bac981a9d2" providerId="ADAL" clId="{852A0EC4-A5EC-1F44-8299-CDF11F9602A3}" dt="2025-03-28T22:21:29.351" v="151" actId="14100"/>
          <ac:spMkLst>
            <pc:docMk/>
            <pc:sldMk cId="48909593" sldId="261"/>
            <ac:spMk id="6" creationId="{B25497C8-A278-581F-B426-CF4D550042AB}"/>
          </ac:spMkLst>
        </pc:spChg>
        <pc:picChg chg="add mod">
          <ac:chgData name="Montecino, Diego" userId="a795c42d-832a-4dce-b1d8-09bac981a9d2" providerId="ADAL" clId="{852A0EC4-A5EC-1F44-8299-CDF11F9602A3}" dt="2025-03-28T22:21:22.861" v="149" actId="1076"/>
          <ac:picMkLst>
            <pc:docMk/>
            <pc:sldMk cId="48909593" sldId="261"/>
            <ac:picMk id="3" creationId="{2B10BE26-2E11-01AA-5C3C-40D30048C025}"/>
          </ac:picMkLst>
        </pc:picChg>
      </pc:sldChg>
      <pc:sldChg chg="addSp delSp modSp mod">
        <pc:chgData name="Montecino, Diego" userId="a795c42d-832a-4dce-b1d8-09bac981a9d2" providerId="ADAL" clId="{852A0EC4-A5EC-1F44-8299-CDF11F9602A3}" dt="2025-03-28T22:24:06.148" v="160" actId="14100"/>
        <pc:sldMkLst>
          <pc:docMk/>
          <pc:sldMk cId="1418017558" sldId="262"/>
        </pc:sldMkLst>
        <pc:spChg chg="mod topLvl">
          <ac:chgData name="Montecino, Diego" userId="a795c42d-832a-4dce-b1d8-09bac981a9d2" providerId="ADAL" clId="{852A0EC4-A5EC-1F44-8299-CDF11F9602A3}" dt="2025-03-28T22:24:06.148" v="160" actId="14100"/>
          <ac:spMkLst>
            <pc:docMk/>
            <pc:sldMk cId="1418017558" sldId="262"/>
            <ac:spMk id="8" creationId="{B746912B-5B63-830A-E1FC-E933F3156666}"/>
          </ac:spMkLst>
        </pc:spChg>
        <pc:picChg chg="add mod">
          <ac:chgData name="Montecino, Diego" userId="a795c42d-832a-4dce-b1d8-09bac981a9d2" providerId="ADAL" clId="{852A0EC4-A5EC-1F44-8299-CDF11F9602A3}" dt="2025-03-28T22:23:58.627" v="157" actId="167"/>
          <ac:picMkLst>
            <pc:docMk/>
            <pc:sldMk cId="1418017558" sldId="262"/>
            <ac:picMk id="3" creationId="{4253BB7E-BAC3-DDCC-928B-85F88C634647}"/>
          </ac:picMkLst>
        </pc:picChg>
      </pc:sldChg>
      <pc:sldChg chg="addSp delSp modSp mod">
        <pc:chgData name="Montecino, Diego" userId="a795c42d-832a-4dce-b1d8-09bac981a9d2" providerId="ADAL" clId="{852A0EC4-A5EC-1F44-8299-CDF11F9602A3}" dt="2025-03-28T22:28:56.785" v="189" actId="208"/>
        <pc:sldMkLst>
          <pc:docMk/>
          <pc:sldMk cId="1408107625" sldId="263"/>
        </pc:sldMkLst>
        <pc:spChg chg="add mod">
          <ac:chgData name="Montecino, Diego" userId="a795c42d-832a-4dce-b1d8-09bac981a9d2" providerId="ADAL" clId="{852A0EC4-A5EC-1F44-8299-CDF11F9602A3}" dt="2025-03-28T22:27:54.956" v="183" actId="1076"/>
          <ac:spMkLst>
            <pc:docMk/>
            <pc:sldMk cId="1408107625" sldId="263"/>
            <ac:spMk id="11" creationId="{3EEADFFF-0FE0-B7EA-809B-54F06FEC82F6}"/>
          </ac:spMkLst>
        </pc:spChg>
        <pc:picChg chg="add mod">
          <ac:chgData name="Montecino, Diego" userId="a795c42d-832a-4dce-b1d8-09bac981a9d2" providerId="ADAL" clId="{852A0EC4-A5EC-1F44-8299-CDF11F9602A3}" dt="2025-03-28T22:28:56.785" v="189" actId="208"/>
          <ac:picMkLst>
            <pc:docMk/>
            <pc:sldMk cId="1408107625" sldId="263"/>
            <ac:picMk id="10" creationId="{2B448143-F2E6-C686-2892-7B6C2D3211F3}"/>
          </ac:picMkLst>
        </pc:picChg>
      </pc:sldChg>
      <pc:sldChg chg="addSp delSp modSp mod">
        <pc:chgData name="Montecino, Diego" userId="a795c42d-832a-4dce-b1d8-09bac981a9d2" providerId="ADAL" clId="{852A0EC4-A5EC-1F44-8299-CDF11F9602A3}" dt="2025-03-28T22:33:16.647" v="201" actId="14100"/>
        <pc:sldMkLst>
          <pc:docMk/>
          <pc:sldMk cId="3052308563" sldId="264"/>
        </pc:sldMkLst>
        <pc:spChg chg="mod topLvl">
          <ac:chgData name="Montecino, Diego" userId="a795c42d-832a-4dce-b1d8-09bac981a9d2" providerId="ADAL" clId="{852A0EC4-A5EC-1F44-8299-CDF11F9602A3}" dt="2025-03-28T22:33:16.647" v="201" actId="14100"/>
          <ac:spMkLst>
            <pc:docMk/>
            <pc:sldMk cId="3052308563" sldId="264"/>
            <ac:spMk id="6" creationId="{33B0611C-E04C-CF27-B0A8-254A137412D9}"/>
          </ac:spMkLst>
        </pc:spChg>
        <pc:spChg chg="mod topLvl">
          <ac:chgData name="Montecino, Diego" userId="a795c42d-832a-4dce-b1d8-09bac981a9d2" providerId="ADAL" clId="{852A0EC4-A5EC-1F44-8299-CDF11F9602A3}" dt="2025-03-28T22:33:04.342" v="198" actId="14100"/>
          <ac:spMkLst>
            <pc:docMk/>
            <pc:sldMk cId="3052308563" sldId="264"/>
            <ac:spMk id="8" creationId="{95F6A891-C830-A720-DE64-9D783B24594E}"/>
          </ac:spMkLst>
        </pc:spChg>
        <pc:picChg chg="add mod">
          <ac:chgData name="Montecino, Diego" userId="a795c42d-832a-4dce-b1d8-09bac981a9d2" providerId="ADAL" clId="{852A0EC4-A5EC-1F44-8299-CDF11F9602A3}" dt="2025-03-28T22:33:08.338" v="199" actId="1076"/>
          <ac:picMkLst>
            <pc:docMk/>
            <pc:sldMk cId="3052308563" sldId="264"/>
            <ac:picMk id="3" creationId="{4584AA0C-43AB-B11D-8CE7-E164CF81436C}"/>
          </ac:picMkLst>
        </pc:picChg>
      </pc:sldChg>
      <pc:sldChg chg="addSp delSp modSp mod">
        <pc:chgData name="Montecino, Diego" userId="a795c42d-832a-4dce-b1d8-09bac981a9d2" providerId="ADAL" clId="{852A0EC4-A5EC-1F44-8299-CDF11F9602A3}" dt="2025-03-28T22:38:51.371" v="211" actId="14100"/>
        <pc:sldMkLst>
          <pc:docMk/>
          <pc:sldMk cId="3498643952" sldId="266"/>
        </pc:sldMkLst>
        <pc:spChg chg="mod topLvl">
          <ac:chgData name="Montecino, Diego" userId="a795c42d-832a-4dce-b1d8-09bac981a9d2" providerId="ADAL" clId="{852A0EC4-A5EC-1F44-8299-CDF11F9602A3}" dt="2025-03-28T22:38:51.371" v="211" actId="14100"/>
          <ac:spMkLst>
            <pc:docMk/>
            <pc:sldMk cId="3498643952" sldId="266"/>
            <ac:spMk id="6" creationId="{E824BB31-1BAA-7898-A6B3-CE1ED6E7C0E2}"/>
          </ac:spMkLst>
        </pc:spChg>
        <pc:picChg chg="add mod">
          <ac:chgData name="Montecino, Diego" userId="a795c42d-832a-4dce-b1d8-09bac981a9d2" providerId="ADAL" clId="{852A0EC4-A5EC-1F44-8299-CDF11F9602A3}" dt="2025-03-28T22:38:40.887" v="208" actId="1076"/>
          <ac:picMkLst>
            <pc:docMk/>
            <pc:sldMk cId="3498643952" sldId="266"/>
            <ac:picMk id="4" creationId="{31CE5C59-DF62-F5B6-7B7E-1E561B8AC901}"/>
          </ac:picMkLst>
        </pc:picChg>
      </pc:sldChg>
      <pc:sldChg chg="del">
        <pc:chgData name="Montecino, Diego" userId="a795c42d-832a-4dce-b1d8-09bac981a9d2" providerId="ADAL" clId="{852A0EC4-A5EC-1F44-8299-CDF11F9602A3}" dt="2025-03-29T01:11:14.728" v="218" actId="2696"/>
        <pc:sldMkLst>
          <pc:docMk/>
          <pc:sldMk cId="3933122134" sldId="267"/>
        </pc:sldMkLst>
      </pc:sldChg>
      <pc:sldChg chg="del">
        <pc:chgData name="Montecino, Diego" userId="a795c42d-832a-4dce-b1d8-09bac981a9d2" providerId="ADAL" clId="{852A0EC4-A5EC-1F44-8299-CDF11F9602A3}" dt="2025-03-29T01:11:13.950" v="217" actId="2696"/>
        <pc:sldMkLst>
          <pc:docMk/>
          <pc:sldMk cId="1822858671" sldId="268"/>
        </pc:sldMkLst>
      </pc:sldChg>
      <pc:sldChg chg="del">
        <pc:chgData name="Montecino, Diego" userId="a795c42d-832a-4dce-b1d8-09bac981a9d2" providerId="ADAL" clId="{852A0EC4-A5EC-1F44-8299-CDF11F9602A3}" dt="2025-03-29T01:11:13.028" v="216" actId="2696"/>
        <pc:sldMkLst>
          <pc:docMk/>
          <pc:sldMk cId="427577368" sldId="269"/>
        </pc:sldMkLst>
      </pc:sldChg>
      <pc:sldChg chg="addSp delSp modSp mod">
        <pc:chgData name="Montecino, Diego" userId="a795c42d-832a-4dce-b1d8-09bac981a9d2" providerId="ADAL" clId="{852A0EC4-A5EC-1F44-8299-CDF11F9602A3}" dt="2025-03-29T01:12:41.128" v="231" actId="14100"/>
        <pc:sldMkLst>
          <pc:docMk/>
          <pc:sldMk cId="1551436721" sldId="270"/>
        </pc:sldMkLst>
        <pc:spChg chg="add mod">
          <ac:chgData name="Montecino, Diego" userId="a795c42d-832a-4dce-b1d8-09bac981a9d2" providerId="ADAL" clId="{852A0EC4-A5EC-1F44-8299-CDF11F9602A3}" dt="2025-03-29T01:12:41.128" v="231" actId="14100"/>
          <ac:spMkLst>
            <pc:docMk/>
            <pc:sldMk cId="1551436721" sldId="270"/>
            <ac:spMk id="7" creationId="{AE3903CF-F00C-36B7-D92F-D77C6158303A}"/>
          </ac:spMkLst>
        </pc:spChg>
        <pc:picChg chg="add mod">
          <ac:chgData name="Montecino, Diego" userId="a795c42d-832a-4dce-b1d8-09bac981a9d2" providerId="ADAL" clId="{852A0EC4-A5EC-1F44-8299-CDF11F9602A3}" dt="2025-03-29T01:12:23.516" v="227" actId="1076"/>
          <ac:picMkLst>
            <pc:docMk/>
            <pc:sldMk cId="1551436721" sldId="270"/>
            <ac:picMk id="4" creationId="{783345EC-6717-08BE-ADA3-BB7A6F1DCE44}"/>
          </ac:picMkLst>
        </pc:picChg>
      </pc:sldChg>
      <pc:sldChg chg="modSp mod">
        <pc:chgData name="Montecino, Diego" userId="a795c42d-832a-4dce-b1d8-09bac981a9d2" providerId="ADAL" clId="{852A0EC4-A5EC-1F44-8299-CDF11F9602A3}" dt="2025-03-28T17:00:48.908" v="8" actId="14100"/>
        <pc:sldMkLst>
          <pc:docMk/>
          <pc:sldMk cId="2421293266" sldId="272"/>
        </pc:sldMkLst>
        <pc:spChg chg="mod">
          <ac:chgData name="Montecino, Diego" userId="a795c42d-832a-4dce-b1d8-09bac981a9d2" providerId="ADAL" clId="{852A0EC4-A5EC-1F44-8299-CDF11F9602A3}" dt="2025-03-28T17:00:48.908" v="8" actId="14100"/>
          <ac:spMkLst>
            <pc:docMk/>
            <pc:sldMk cId="2421293266" sldId="272"/>
            <ac:spMk id="6" creationId="{52930351-E102-EC6D-1C29-20108BC3A53A}"/>
          </ac:spMkLst>
        </pc:spChg>
        <pc:spChg chg="mod">
          <ac:chgData name="Montecino, Diego" userId="a795c42d-832a-4dce-b1d8-09bac981a9d2" providerId="ADAL" clId="{852A0EC4-A5EC-1F44-8299-CDF11F9602A3}" dt="2025-03-28T17:00:21.276" v="3" actId="14100"/>
          <ac:spMkLst>
            <pc:docMk/>
            <pc:sldMk cId="2421293266" sldId="272"/>
            <ac:spMk id="7" creationId="{26962B87-C8BE-82E7-F454-B06A453BAC45}"/>
          </ac:spMkLst>
        </pc:spChg>
        <pc:picChg chg="mod">
          <ac:chgData name="Montecino, Diego" userId="a795c42d-832a-4dce-b1d8-09bac981a9d2" providerId="ADAL" clId="{852A0EC4-A5EC-1F44-8299-CDF11F9602A3}" dt="2025-03-28T17:00:10.135" v="1" actId="1076"/>
          <ac:picMkLst>
            <pc:docMk/>
            <pc:sldMk cId="2421293266" sldId="272"/>
            <ac:picMk id="5" creationId="{6436EE5D-A054-C115-7065-7559E3F3F01C}"/>
          </ac:picMkLst>
        </pc:picChg>
      </pc:sldChg>
      <pc:sldChg chg="del">
        <pc:chgData name="Montecino, Diego" userId="a795c42d-832a-4dce-b1d8-09bac981a9d2" providerId="ADAL" clId="{852A0EC4-A5EC-1F44-8299-CDF11F9602A3}" dt="2025-03-29T01:07:58.878" v="215" actId="2696"/>
        <pc:sldMkLst>
          <pc:docMk/>
          <pc:sldMk cId="3649903791" sldId="274"/>
        </pc:sldMkLst>
      </pc:sldChg>
      <pc:sldChg chg="addSp delSp modSp new mod">
        <pc:chgData name="Montecino, Diego" userId="a795c42d-832a-4dce-b1d8-09bac981a9d2" providerId="ADAL" clId="{852A0EC4-A5EC-1F44-8299-CDF11F9602A3}" dt="2025-03-28T17:09:16.586" v="22" actId="14100"/>
        <pc:sldMkLst>
          <pc:docMk/>
          <pc:sldMk cId="2136754190" sldId="282"/>
        </pc:sldMkLst>
        <pc:spChg chg="add mod">
          <ac:chgData name="Montecino, Diego" userId="a795c42d-832a-4dce-b1d8-09bac981a9d2" providerId="ADAL" clId="{852A0EC4-A5EC-1F44-8299-CDF11F9602A3}" dt="2025-03-28T17:09:16.586" v="22" actId="14100"/>
          <ac:spMkLst>
            <pc:docMk/>
            <pc:sldMk cId="2136754190" sldId="282"/>
            <ac:spMk id="8" creationId="{15D85F36-657A-EF4B-3B08-CEEFBCB7F5D1}"/>
          </ac:spMkLst>
        </pc:spChg>
        <pc:picChg chg="add mod">
          <ac:chgData name="Montecino, Diego" userId="a795c42d-832a-4dce-b1d8-09bac981a9d2" providerId="ADAL" clId="{852A0EC4-A5EC-1F44-8299-CDF11F9602A3}" dt="2025-03-28T17:08:42.520" v="17" actId="1076"/>
          <ac:picMkLst>
            <pc:docMk/>
            <pc:sldMk cId="2136754190" sldId="282"/>
            <ac:picMk id="7" creationId="{A1F72CEA-24BE-B40D-44F6-DEE2AF362B64}"/>
          </ac:picMkLst>
        </pc:picChg>
      </pc:sldChg>
      <pc:sldChg chg="modSp add mod">
        <pc:chgData name="Montecino, Diego" userId="a795c42d-832a-4dce-b1d8-09bac981a9d2" providerId="ADAL" clId="{852A0EC4-A5EC-1F44-8299-CDF11F9602A3}" dt="2025-03-28T18:35:54.857" v="27" actId="1076"/>
        <pc:sldMkLst>
          <pc:docMk/>
          <pc:sldMk cId="1516946447" sldId="283"/>
        </pc:sldMkLst>
        <pc:spChg chg="mod">
          <ac:chgData name="Montecino, Diego" userId="a795c42d-832a-4dce-b1d8-09bac981a9d2" providerId="ADAL" clId="{852A0EC4-A5EC-1F44-8299-CDF11F9602A3}" dt="2025-03-28T18:35:54.857" v="27" actId="1076"/>
          <ac:spMkLst>
            <pc:docMk/>
            <pc:sldMk cId="1516946447" sldId="283"/>
            <ac:spMk id="8" creationId="{C068BE8E-AAAC-0E6E-B69F-5E49DEB782E9}"/>
          </ac:spMkLst>
        </pc:spChg>
        <pc:picChg chg="mod">
          <ac:chgData name="Montecino, Diego" userId="a795c42d-832a-4dce-b1d8-09bac981a9d2" providerId="ADAL" clId="{852A0EC4-A5EC-1F44-8299-CDF11F9602A3}" dt="2025-03-28T18:35:50.873" v="26" actId="14826"/>
          <ac:picMkLst>
            <pc:docMk/>
            <pc:sldMk cId="1516946447" sldId="283"/>
            <ac:picMk id="7" creationId="{94AC6455-E8DB-7C7B-323C-BA14B97ABB85}"/>
          </ac:picMkLst>
        </pc:picChg>
      </pc:sldChg>
      <pc:sldChg chg="addSp modSp add mod">
        <pc:chgData name="Montecino, Diego" userId="a795c42d-832a-4dce-b1d8-09bac981a9d2" providerId="ADAL" clId="{852A0EC4-A5EC-1F44-8299-CDF11F9602A3}" dt="2025-03-28T18:43:35.283" v="47" actId="732"/>
        <pc:sldMkLst>
          <pc:docMk/>
          <pc:sldMk cId="1740950301" sldId="284"/>
        </pc:sldMkLst>
        <pc:spChg chg="add mod">
          <ac:chgData name="Montecino, Diego" userId="a795c42d-832a-4dce-b1d8-09bac981a9d2" providerId="ADAL" clId="{852A0EC4-A5EC-1F44-8299-CDF11F9602A3}" dt="2025-03-28T18:43:20.564" v="44" actId="14100"/>
          <ac:spMkLst>
            <pc:docMk/>
            <pc:sldMk cId="1740950301" sldId="284"/>
            <ac:spMk id="2" creationId="{EE9EC6E6-5D8C-60B5-0FB7-D745C8C4570A}"/>
          </ac:spMkLst>
        </pc:spChg>
        <pc:spChg chg="mod">
          <ac:chgData name="Montecino, Diego" userId="a795c42d-832a-4dce-b1d8-09bac981a9d2" providerId="ADAL" clId="{852A0EC4-A5EC-1F44-8299-CDF11F9602A3}" dt="2025-03-28T18:43:08.872" v="38" actId="1076"/>
          <ac:spMkLst>
            <pc:docMk/>
            <pc:sldMk cId="1740950301" sldId="284"/>
            <ac:spMk id="8" creationId="{F5A933A9-A1D2-91CD-871F-C6E40E982B1E}"/>
          </ac:spMkLst>
        </pc:spChg>
        <pc:picChg chg="mod modCrop">
          <ac:chgData name="Montecino, Diego" userId="a795c42d-832a-4dce-b1d8-09bac981a9d2" providerId="ADAL" clId="{852A0EC4-A5EC-1F44-8299-CDF11F9602A3}" dt="2025-03-28T18:43:35.283" v="47" actId="732"/>
          <ac:picMkLst>
            <pc:docMk/>
            <pc:sldMk cId="1740950301" sldId="284"/>
            <ac:picMk id="7" creationId="{DE18BEBF-0B83-8E63-B9C8-080F48044AC8}"/>
          </ac:picMkLst>
        </pc:picChg>
      </pc:sldChg>
      <pc:sldChg chg="addSp delSp add del mod">
        <pc:chgData name="Montecino, Diego" userId="a795c42d-832a-4dce-b1d8-09bac981a9d2" providerId="ADAL" clId="{852A0EC4-A5EC-1F44-8299-CDF11F9602A3}" dt="2025-03-28T18:49:18.860" v="52" actId="2696"/>
        <pc:sldMkLst>
          <pc:docMk/>
          <pc:sldMk cId="2796760517" sldId="285"/>
        </pc:sldMkLst>
      </pc:sldChg>
      <pc:sldChg chg="modSp add mod ord">
        <pc:chgData name="Montecino, Diego" userId="a795c42d-832a-4dce-b1d8-09bac981a9d2" providerId="ADAL" clId="{852A0EC4-A5EC-1F44-8299-CDF11F9602A3}" dt="2025-03-28T18:49:35.361" v="56" actId="14100"/>
        <pc:sldMkLst>
          <pc:docMk/>
          <pc:sldMk cId="2607982934" sldId="286"/>
        </pc:sldMkLst>
        <pc:spChg chg="mod">
          <ac:chgData name="Montecino, Diego" userId="a795c42d-832a-4dce-b1d8-09bac981a9d2" providerId="ADAL" clId="{852A0EC4-A5EC-1F44-8299-CDF11F9602A3}" dt="2025-03-28T18:49:35.361" v="56" actId="14100"/>
          <ac:spMkLst>
            <pc:docMk/>
            <pc:sldMk cId="2607982934" sldId="286"/>
            <ac:spMk id="8" creationId="{FBE761C4-C373-B8F0-39AE-5CB2790670A7}"/>
          </ac:spMkLst>
        </pc:spChg>
        <pc:picChg chg="mod">
          <ac:chgData name="Montecino, Diego" userId="a795c42d-832a-4dce-b1d8-09bac981a9d2" providerId="ADAL" clId="{852A0EC4-A5EC-1F44-8299-CDF11F9602A3}" dt="2025-03-28T18:49:29.096" v="54" actId="14826"/>
          <ac:picMkLst>
            <pc:docMk/>
            <pc:sldMk cId="2607982934" sldId="286"/>
            <ac:picMk id="7" creationId="{A6B0EE2B-7C61-D8A6-DFA3-C9024BF97353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3-28T18:57:42.164" v="65" actId="1076"/>
        <pc:sldMkLst>
          <pc:docMk/>
          <pc:sldMk cId="1642385228" sldId="287"/>
        </pc:sldMkLst>
        <pc:picChg chg="add mod">
          <ac:chgData name="Montecino, Diego" userId="a795c42d-832a-4dce-b1d8-09bac981a9d2" providerId="ADAL" clId="{852A0EC4-A5EC-1F44-8299-CDF11F9602A3}" dt="2025-03-28T18:57:42.164" v="65" actId="1076"/>
          <ac:picMkLst>
            <pc:docMk/>
            <pc:sldMk cId="1642385228" sldId="287"/>
            <ac:picMk id="3" creationId="{51C0EE66-B9F9-3061-4263-C0BAAD8E7E90}"/>
          </ac:picMkLst>
        </pc:picChg>
      </pc:sldChg>
      <pc:sldChg chg="modSp add mod">
        <pc:chgData name="Montecino, Diego" userId="a795c42d-832a-4dce-b1d8-09bac981a9d2" providerId="ADAL" clId="{852A0EC4-A5EC-1F44-8299-CDF11F9602A3}" dt="2025-03-28T19:03:57.986" v="69" actId="14100"/>
        <pc:sldMkLst>
          <pc:docMk/>
          <pc:sldMk cId="1281533350" sldId="288"/>
        </pc:sldMkLst>
        <pc:spChg chg="mod">
          <ac:chgData name="Montecino, Diego" userId="a795c42d-832a-4dce-b1d8-09bac981a9d2" providerId="ADAL" clId="{852A0EC4-A5EC-1F44-8299-CDF11F9602A3}" dt="2025-03-28T19:03:57.986" v="69" actId="14100"/>
          <ac:spMkLst>
            <pc:docMk/>
            <pc:sldMk cId="1281533350" sldId="288"/>
            <ac:spMk id="8" creationId="{167C47E4-16A1-4AD5-8649-63F3B599A32C}"/>
          </ac:spMkLst>
        </pc:spChg>
        <pc:picChg chg="mod">
          <ac:chgData name="Montecino, Diego" userId="a795c42d-832a-4dce-b1d8-09bac981a9d2" providerId="ADAL" clId="{852A0EC4-A5EC-1F44-8299-CDF11F9602A3}" dt="2025-03-28T19:03:53.043" v="67" actId="14826"/>
          <ac:picMkLst>
            <pc:docMk/>
            <pc:sldMk cId="1281533350" sldId="288"/>
            <ac:picMk id="3" creationId="{E216B67D-F49E-3217-B394-66644F56C091}"/>
          </ac:picMkLst>
        </pc:picChg>
      </pc:sldChg>
      <pc:sldChg chg="modSp add mod">
        <pc:chgData name="Montecino, Diego" userId="a795c42d-832a-4dce-b1d8-09bac981a9d2" providerId="ADAL" clId="{852A0EC4-A5EC-1F44-8299-CDF11F9602A3}" dt="2025-03-28T22:07:02.572" v="136" actId="14100"/>
        <pc:sldMkLst>
          <pc:docMk/>
          <pc:sldMk cId="3770957137" sldId="289"/>
        </pc:sldMkLst>
        <pc:spChg chg="mod">
          <ac:chgData name="Montecino, Diego" userId="a795c42d-832a-4dce-b1d8-09bac981a9d2" providerId="ADAL" clId="{852A0EC4-A5EC-1F44-8299-CDF11F9602A3}" dt="2025-03-28T22:07:02.572" v="136" actId="14100"/>
          <ac:spMkLst>
            <pc:docMk/>
            <pc:sldMk cId="3770957137" sldId="289"/>
            <ac:spMk id="6" creationId="{5B2FCE57-4680-2C95-4D64-FCC568B1D3BE}"/>
          </ac:spMkLst>
        </pc:spChg>
        <pc:picChg chg="mod modCrop">
          <ac:chgData name="Montecino, Diego" userId="a795c42d-832a-4dce-b1d8-09bac981a9d2" providerId="ADAL" clId="{852A0EC4-A5EC-1F44-8299-CDF11F9602A3}" dt="2025-03-28T22:06:34.066" v="130" actId="732"/>
          <ac:picMkLst>
            <pc:docMk/>
            <pc:sldMk cId="3770957137" sldId="289"/>
            <ac:picMk id="5" creationId="{BB9F9CAB-46B2-4270-E22C-34BF29B0305D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3-28T20:04:07.785" v="122" actId="14100"/>
        <pc:sldMkLst>
          <pc:docMk/>
          <pc:sldMk cId="808267643" sldId="290"/>
        </pc:sldMkLst>
        <pc:spChg chg="mod">
          <ac:chgData name="Montecino, Diego" userId="a795c42d-832a-4dce-b1d8-09bac981a9d2" providerId="ADAL" clId="{852A0EC4-A5EC-1F44-8299-CDF11F9602A3}" dt="2025-03-28T20:03:47.392" v="116" actId="14100"/>
          <ac:spMkLst>
            <pc:docMk/>
            <pc:sldMk cId="808267643" sldId="290"/>
            <ac:spMk id="6" creationId="{467E4D36-DFFE-1D5B-E9AA-C15FFF016EAE}"/>
          </ac:spMkLst>
        </pc:spChg>
        <pc:spChg chg="mod">
          <ac:chgData name="Montecino, Diego" userId="a795c42d-832a-4dce-b1d8-09bac981a9d2" providerId="ADAL" clId="{852A0EC4-A5EC-1F44-8299-CDF11F9602A3}" dt="2025-03-28T20:04:07.785" v="122" actId="14100"/>
          <ac:spMkLst>
            <pc:docMk/>
            <pc:sldMk cId="808267643" sldId="290"/>
            <ac:spMk id="8" creationId="{F2C01BDE-96A9-BCDC-F8DF-2123F6523E40}"/>
          </ac:spMkLst>
        </pc:spChg>
        <pc:spChg chg="mod">
          <ac:chgData name="Montecino, Diego" userId="a795c42d-832a-4dce-b1d8-09bac981a9d2" providerId="ADAL" clId="{852A0EC4-A5EC-1F44-8299-CDF11F9602A3}" dt="2025-03-28T20:04:04.998" v="121" actId="14100"/>
          <ac:spMkLst>
            <pc:docMk/>
            <pc:sldMk cId="808267643" sldId="290"/>
            <ac:spMk id="10" creationId="{A76919C2-6E9A-DB89-3CEF-CB701F2A2588}"/>
          </ac:spMkLst>
        </pc:spChg>
        <pc:picChg chg="add mod">
          <ac:chgData name="Montecino, Diego" userId="a795c42d-832a-4dce-b1d8-09bac981a9d2" providerId="ADAL" clId="{852A0EC4-A5EC-1F44-8299-CDF11F9602A3}" dt="2025-03-28T20:03:40.923" v="113" actId="1076"/>
          <ac:picMkLst>
            <pc:docMk/>
            <pc:sldMk cId="808267643" sldId="290"/>
            <ac:picMk id="3" creationId="{A15C62DA-CCDB-DA5E-2004-B139F3424367}"/>
          </ac:picMkLst>
        </pc:picChg>
      </pc:sldChg>
      <pc:sldChg chg="modSp add mod">
        <pc:chgData name="Montecino, Diego" userId="a795c42d-832a-4dce-b1d8-09bac981a9d2" providerId="ADAL" clId="{852A0EC4-A5EC-1F44-8299-CDF11F9602A3}" dt="2025-03-28T22:15:51.281" v="143" actId="14100"/>
        <pc:sldMkLst>
          <pc:docMk/>
          <pc:sldMk cId="2756535093" sldId="291"/>
        </pc:sldMkLst>
        <pc:spChg chg="mod">
          <ac:chgData name="Montecino, Diego" userId="a795c42d-832a-4dce-b1d8-09bac981a9d2" providerId="ADAL" clId="{852A0EC4-A5EC-1F44-8299-CDF11F9602A3}" dt="2025-03-28T22:15:51.281" v="143" actId="14100"/>
          <ac:spMkLst>
            <pc:docMk/>
            <pc:sldMk cId="2756535093" sldId="291"/>
            <ac:spMk id="8" creationId="{173BE82A-7A47-280B-2D05-B263C73A944A}"/>
          </ac:spMkLst>
        </pc:spChg>
        <pc:picChg chg="mod">
          <ac:chgData name="Montecino, Diego" userId="a795c42d-832a-4dce-b1d8-09bac981a9d2" providerId="ADAL" clId="{852A0EC4-A5EC-1F44-8299-CDF11F9602A3}" dt="2025-03-28T22:15:40.116" v="140" actId="14826"/>
          <ac:picMkLst>
            <pc:docMk/>
            <pc:sldMk cId="2756535093" sldId="291"/>
            <ac:picMk id="7" creationId="{2A518777-D163-FBAD-C3A9-2BFB0A107E0E}"/>
          </ac:picMkLst>
        </pc:picChg>
      </pc:sldChg>
      <pc:sldChg chg="modSp add mod">
        <pc:chgData name="Montecino, Diego" userId="a795c42d-832a-4dce-b1d8-09bac981a9d2" providerId="ADAL" clId="{852A0EC4-A5EC-1F44-8299-CDF11F9602A3}" dt="2025-03-29T01:07:55.489" v="214" actId="14100"/>
        <pc:sldMkLst>
          <pc:docMk/>
          <pc:sldMk cId="46357944" sldId="292"/>
        </pc:sldMkLst>
        <pc:spChg chg="mod">
          <ac:chgData name="Montecino, Diego" userId="a795c42d-832a-4dce-b1d8-09bac981a9d2" providerId="ADAL" clId="{852A0EC4-A5EC-1F44-8299-CDF11F9602A3}" dt="2025-03-29T01:07:55.489" v="214" actId="14100"/>
          <ac:spMkLst>
            <pc:docMk/>
            <pc:sldMk cId="46357944" sldId="292"/>
            <ac:spMk id="6" creationId="{15543960-F0B1-E8B1-EE2E-CC52C638C59F}"/>
          </ac:spMkLst>
        </pc:spChg>
      </pc:sldChg>
      <pc:sldChg chg="addSp delSp modSp new mod">
        <pc:chgData name="Montecino, Diego" userId="a795c42d-832a-4dce-b1d8-09bac981a9d2" providerId="ADAL" clId="{852A0EC4-A5EC-1F44-8299-CDF11F9602A3}" dt="2025-03-31T03:58:28.414" v="253" actId="478"/>
        <pc:sldMkLst>
          <pc:docMk/>
          <pc:sldMk cId="1724601232" sldId="293"/>
        </pc:sldMkLst>
        <pc:spChg chg="del">
          <ac:chgData name="Montecino, Diego" userId="a795c42d-832a-4dce-b1d8-09bac981a9d2" providerId="ADAL" clId="{852A0EC4-A5EC-1F44-8299-CDF11F9602A3}" dt="2025-03-31T03:55:15.277" v="233" actId="478"/>
          <ac:spMkLst>
            <pc:docMk/>
            <pc:sldMk cId="1724601232" sldId="293"/>
            <ac:spMk id="2" creationId="{8075799D-9712-2889-9D64-7044A790718C}"/>
          </ac:spMkLst>
        </pc:spChg>
        <pc:spChg chg="del">
          <ac:chgData name="Montecino, Diego" userId="a795c42d-832a-4dce-b1d8-09bac981a9d2" providerId="ADAL" clId="{852A0EC4-A5EC-1F44-8299-CDF11F9602A3}" dt="2025-03-31T03:55:16.818" v="234" actId="478"/>
          <ac:spMkLst>
            <pc:docMk/>
            <pc:sldMk cId="1724601232" sldId="293"/>
            <ac:spMk id="3" creationId="{378F3D98-D7CB-BC88-2AFF-BF65D526D6BF}"/>
          </ac:spMkLst>
        </pc:spChg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4" creationId="{10C45168-3628-9451-4343-E394C439B8D2}"/>
          </ac:spMkLst>
        </pc:spChg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5" creationId="{720B2696-D92C-3811-E6AE-81F517009CBF}"/>
          </ac:spMkLst>
        </pc:spChg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6" creationId="{E4B4D290-0CA7-8CFD-A31E-252E217C7F0E}"/>
          </ac:spMkLst>
        </pc:spChg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7" creationId="{8B2B2117-F8B0-B335-CC29-3A98B9746FB9}"/>
          </ac:spMkLst>
        </pc:spChg>
        <pc:spChg chg="add del">
          <ac:chgData name="Montecino, Diego" userId="a795c42d-832a-4dce-b1d8-09bac981a9d2" providerId="ADAL" clId="{852A0EC4-A5EC-1F44-8299-CDF11F9602A3}" dt="2025-03-31T03:58:07.669" v="247" actId="478"/>
          <ac:spMkLst>
            <pc:docMk/>
            <pc:sldMk cId="1724601232" sldId="293"/>
            <ac:spMk id="8" creationId="{D5F6ECCE-5617-3251-B55B-9BDC4355732B}"/>
          </ac:spMkLst>
        </pc:spChg>
        <pc:spChg chg="add del mod">
          <ac:chgData name="Montecino, Diego" userId="a795c42d-832a-4dce-b1d8-09bac981a9d2" providerId="ADAL" clId="{852A0EC4-A5EC-1F44-8299-CDF11F9602A3}" dt="2025-03-31T03:58:21.047" v="251" actId="478"/>
          <ac:spMkLst>
            <pc:docMk/>
            <pc:sldMk cId="1724601232" sldId="293"/>
            <ac:spMk id="9" creationId="{AB9EBC30-70C3-9BD8-37E4-0A6BC72EFF02}"/>
          </ac:spMkLst>
        </pc:spChg>
        <pc:spChg chg="add del">
          <ac:chgData name="Montecino, Diego" userId="a795c42d-832a-4dce-b1d8-09bac981a9d2" providerId="ADAL" clId="{852A0EC4-A5EC-1F44-8299-CDF11F9602A3}" dt="2025-03-31T03:58:28.414" v="253" actId="478"/>
          <ac:spMkLst>
            <pc:docMk/>
            <pc:sldMk cId="1724601232" sldId="293"/>
            <ac:spMk id="10" creationId="{8706DCC6-4904-C078-734A-91AA1CE9FD79}"/>
          </ac:spMkLst>
        </pc:spChg>
        <pc:spChg chg="add del">
          <ac:chgData name="Montecino, Diego" userId="a795c42d-832a-4dce-b1d8-09bac981a9d2" providerId="ADAL" clId="{852A0EC4-A5EC-1F44-8299-CDF11F9602A3}" dt="2025-03-31T03:58:23.866" v="252" actId="478"/>
          <ac:spMkLst>
            <pc:docMk/>
            <pc:sldMk cId="1724601232" sldId="293"/>
            <ac:spMk id="11" creationId="{BD7EAA7E-CF42-EFA1-D1C9-DD2A0B729139}"/>
          </ac:spMkLst>
        </pc:spChg>
        <pc:spChg chg="add del mod">
          <ac:chgData name="Montecino, Diego" userId="a795c42d-832a-4dce-b1d8-09bac981a9d2" providerId="ADAL" clId="{852A0EC4-A5EC-1F44-8299-CDF11F9602A3}" dt="2025-03-31T03:55:52.220" v="238" actId="478"/>
          <ac:spMkLst>
            <pc:docMk/>
            <pc:sldMk cId="1724601232" sldId="293"/>
            <ac:spMk id="12" creationId="{A03B8FD7-A9D8-F8F9-52A2-9B603856DC8F}"/>
          </ac:spMkLst>
        </pc:spChg>
        <pc:picChg chg="add del mod">
          <ac:chgData name="Montecino, Diego" userId="a795c42d-832a-4dce-b1d8-09bac981a9d2" providerId="ADAL" clId="{852A0EC4-A5EC-1F44-8299-CDF11F9602A3}" dt="2025-03-31T03:58:21.047" v="251" actId="478"/>
          <ac:picMkLst>
            <pc:docMk/>
            <pc:sldMk cId="1724601232" sldId="293"/>
            <ac:picMk id="1025" creationId="{A132FCC1-97F8-EFE7-BD89-F8DB47676EA5}"/>
          </ac:picMkLst>
        </pc:picChg>
      </pc:sldChg>
      <pc:sldChg chg="addSp delSp modSp new mod">
        <pc:chgData name="Montecino, Diego" userId="a795c42d-832a-4dce-b1d8-09bac981a9d2" providerId="ADAL" clId="{852A0EC4-A5EC-1F44-8299-CDF11F9602A3}" dt="2025-03-31T04:02:05.180" v="266"/>
        <pc:sldMkLst>
          <pc:docMk/>
          <pc:sldMk cId="4201413985" sldId="294"/>
        </pc:sldMkLst>
        <pc:spChg chg="del">
          <ac:chgData name="Montecino, Diego" userId="a795c42d-832a-4dce-b1d8-09bac981a9d2" providerId="ADAL" clId="{852A0EC4-A5EC-1F44-8299-CDF11F9602A3}" dt="2025-03-31T04:00:41.238" v="256" actId="478"/>
          <ac:spMkLst>
            <pc:docMk/>
            <pc:sldMk cId="4201413985" sldId="294"/>
            <ac:spMk id="2" creationId="{BA5670DE-AE05-9FD7-471E-AEFDE6D2349B}"/>
          </ac:spMkLst>
        </pc:spChg>
        <pc:spChg chg="del">
          <ac:chgData name="Montecino, Diego" userId="a795c42d-832a-4dce-b1d8-09bac981a9d2" providerId="ADAL" clId="{852A0EC4-A5EC-1F44-8299-CDF11F9602A3}" dt="2025-03-31T04:00:40.279" v="255" actId="478"/>
          <ac:spMkLst>
            <pc:docMk/>
            <pc:sldMk cId="4201413985" sldId="294"/>
            <ac:spMk id="3" creationId="{09D30D0C-1B0E-8A00-F7E1-771682B60690}"/>
          </ac:spMkLst>
        </pc:spChg>
        <pc:spChg chg="add mod">
          <ac:chgData name="Montecino, Diego" userId="a795c42d-832a-4dce-b1d8-09bac981a9d2" providerId="ADAL" clId="{852A0EC4-A5EC-1F44-8299-CDF11F9602A3}" dt="2025-03-31T04:02:05.180" v="266"/>
          <ac:spMkLst>
            <pc:docMk/>
            <pc:sldMk cId="4201413985" sldId="294"/>
            <ac:spMk id="5" creationId="{52B538A4-D96C-1840-3E9F-D9176B976F40}"/>
          </ac:spMkLst>
        </pc:spChg>
        <pc:picChg chg="add mod">
          <ac:chgData name="Montecino, Diego" userId="a795c42d-832a-4dce-b1d8-09bac981a9d2" providerId="ADAL" clId="{852A0EC4-A5EC-1F44-8299-CDF11F9602A3}" dt="2025-03-31T04:00:41.650" v="257"/>
          <ac:picMkLst>
            <pc:docMk/>
            <pc:sldMk cId="4201413985" sldId="294"/>
            <ac:picMk id="4" creationId="{4889FDF2-1858-D44E-F801-CAE5A052C285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3-31T04:12:17.440" v="278" actId="478"/>
        <pc:sldMkLst>
          <pc:docMk/>
          <pc:sldMk cId="3317573260" sldId="295"/>
        </pc:sldMkLst>
        <pc:spChg chg="add del">
          <ac:chgData name="Montecino, Diego" userId="a795c42d-832a-4dce-b1d8-09bac981a9d2" providerId="ADAL" clId="{852A0EC4-A5EC-1F44-8299-CDF11F9602A3}" dt="2025-03-31T04:12:17.440" v="278" actId="478"/>
          <ac:spMkLst>
            <pc:docMk/>
            <pc:sldMk cId="3317573260" sldId="295"/>
            <ac:spMk id="2" creationId="{741DC951-EF63-BB43-1BFA-8FD5C532A0DA}"/>
          </ac:spMkLst>
        </pc:spChg>
        <pc:spChg chg="add del">
          <ac:chgData name="Montecino, Diego" userId="a795c42d-832a-4dce-b1d8-09bac981a9d2" providerId="ADAL" clId="{852A0EC4-A5EC-1F44-8299-CDF11F9602A3}" dt="2025-03-31T04:02:30.453" v="269" actId="478"/>
          <ac:spMkLst>
            <pc:docMk/>
            <pc:sldMk cId="3317573260" sldId="295"/>
            <ac:spMk id="3" creationId="{84DCFF7A-A8A2-79D0-2BC8-6E55AA9E5F13}"/>
          </ac:spMkLst>
        </pc:spChg>
        <pc:spChg chg="add del">
          <ac:chgData name="Montecino, Diego" userId="a795c42d-832a-4dce-b1d8-09bac981a9d2" providerId="ADAL" clId="{852A0EC4-A5EC-1F44-8299-CDF11F9602A3}" dt="2025-03-31T04:01:55.280" v="264" actId="478"/>
          <ac:spMkLst>
            <pc:docMk/>
            <pc:sldMk cId="3317573260" sldId="295"/>
            <ac:spMk id="5" creationId="{FA1D0C71-04C7-90CB-C2A0-A563E6516881}"/>
          </ac:spMkLst>
        </pc:spChg>
        <pc:spChg chg="add del">
          <ac:chgData name="Montecino, Diego" userId="a795c42d-832a-4dce-b1d8-09bac981a9d2" providerId="ADAL" clId="{852A0EC4-A5EC-1F44-8299-CDF11F9602A3}" dt="2025-03-31T04:01:58.040" v="265" actId="478"/>
          <ac:spMkLst>
            <pc:docMk/>
            <pc:sldMk cId="3317573260" sldId="295"/>
            <ac:spMk id="6" creationId="{C60574CE-4090-EB9A-6641-95E6B7C60680}"/>
          </ac:spMkLst>
        </pc:spChg>
        <pc:spChg chg="add mod">
          <ac:chgData name="Montecino, Diego" userId="a795c42d-832a-4dce-b1d8-09bac981a9d2" providerId="ADAL" clId="{852A0EC4-A5EC-1F44-8299-CDF11F9602A3}" dt="2025-03-31T04:02:24.796" v="268" actId="1076"/>
          <ac:spMkLst>
            <pc:docMk/>
            <pc:sldMk cId="3317573260" sldId="295"/>
            <ac:spMk id="7" creationId="{68EC8C9D-EEEE-F323-4607-5AD881D1A290}"/>
          </ac:spMkLst>
        </pc:spChg>
        <pc:picChg chg="del">
          <ac:chgData name="Montecino, Diego" userId="a795c42d-832a-4dce-b1d8-09bac981a9d2" providerId="ADAL" clId="{852A0EC4-A5EC-1F44-8299-CDF11F9602A3}" dt="2025-03-31T04:01:41.673" v="259" actId="478"/>
          <ac:picMkLst>
            <pc:docMk/>
            <pc:sldMk cId="3317573260" sldId="295"/>
            <ac:picMk id="4" creationId="{44BAF396-A2F5-86CF-B201-78A2B9E1DEB0}"/>
          </ac:picMkLst>
        </pc:picChg>
        <pc:picChg chg="add del mod">
          <ac:chgData name="Montecino, Diego" userId="a795c42d-832a-4dce-b1d8-09bac981a9d2" providerId="ADAL" clId="{852A0EC4-A5EC-1F44-8299-CDF11F9602A3}" dt="2025-03-31T04:01:48.886" v="263" actId="1076"/>
          <ac:picMkLst>
            <pc:docMk/>
            <pc:sldMk cId="3317573260" sldId="295"/>
            <ac:picMk id="4097" creationId="{DF52308D-B9B3-F61F-E90A-7B82B80AE017}"/>
          </ac:picMkLst>
        </pc:picChg>
      </pc:sldChg>
      <pc:sldChg chg="addSp delSp modSp add mod">
        <pc:chgData name="Montecino, Diego" userId="a795c42d-832a-4dce-b1d8-09bac981a9d2" providerId="ADAL" clId="{852A0EC4-A5EC-1F44-8299-CDF11F9602A3}" dt="2025-03-31T04:12:10.494" v="277" actId="478"/>
        <pc:sldMkLst>
          <pc:docMk/>
          <pc:sldMk cId="2758027734" sldId="296"/>
        </pc:sldMkLst>
        <pc:spChg chg="del">
          <ac:chgData name="Montecino, Diego" userId="a795c42d-832a-4dce-b1d8-09bac981a9d2" providerId="ADAL" clId="{852A0EC4-A5EC-1F44-8299-CDF11F9602A3}" dt="2025-03-31T04:12:10.494" v="277" actId="478"/>
          <ac:spMkLst>
            <pc:docMk/>
            <pc:sldMk cId="2758027734" sldId="296"/>
            <ac:spMk id="2" creationId="{31353324-99A7-6FFD-B9CB-C470E4BA0D6A}"/>
          </ac:spMkLst>
        </pc:spChg>
        <pc:spChg chg="add del">
          <ac:chgData name="Montecino, Diego" userId="a795c42d-832a-4dce-b1d8-09bac981a9d2" providerId="ADAL" clId="{852A0EC4-A5EC-1F44-8299-CDF11F9602A3}" dt="2025-03-31T04:04:20.548" v="273" actId="478"/>
          <ac:spMkLst>
            <pc:docMk/>
            <pc:sldMk cId="2758027734" sldId="296"/>
            <ac:spMk id="3" creationId="{3232C461-F191-83B2-2140-F173DA61BC58}"/>
          </ac:spMkLst>
        </pc:spChg>
        <pc:spChg chg="add del">
          <ac:chgData name="Montecino, Diego" userId="a795c42d-832a-4dce-b1d8-09bac981a9d2" providerId="ADAL" clId="{852A0EC4-A5EC-1F44-8299-CDF11F9602A3}" dt="2025-03-31T04:04:24.399" v="274" actId="478"/>
          <ac:spMkLst>
            <pc:docMk/>
            <pc:sldMk cId="2758027734" sldId="296"/>
            <ac:spMk id="4" creationId="{C84B2E81-E4CE-03D9-9D36-3114200A1360}"/>
          </ac:spMkLst>
        </pc:spChg>
        <pc:spChg chg="del">
          <ac:chgData name="Montecino, Diego" userId="a795c42d-832a-4dce-b1d8-09bac981a9d2" providerId="ADAL" clId="{852A0EC4-A5EC-1F44-8299-CDF11F9602A3}" dt="2025-03-31T04:04:27.153" v="275" actId="478"/>
          <ac:spMkLst>
            <pc:docMk/>
            <pc:sldMk cId="2758027734" sldId="296"/>
            <ac:spMk id="7" creationId="{9F3AA6B8-839B-1BE6-B4DC-81E77A00FED7}"/>
          </ac:spMkLst>
        </pc:spChg>
        <pc:picChg chg="add mod">
          <ac:chgData name="Montecino, Diego" userId="a795c42d-832a-4dce-b1d8-09bac981a9d2" providerId="ADAL" clId="{852A0EC4-A5EC-1F44-8299-CDF11F9602A3}" dt="2025-03-31T04:05:37.754" v="276"/>
          <ac:picMkLst>
            <pc:docMk/>
            <pc:sldMk cId="2758027734" sldId="296"/>
            <ac:picMk id="5" creationId="{4B15B604-8397-256E-B2F4-C4ABB0C98D53}"/>
          </ac:picMkLst>
        </pc:picChg>
        <pc:picChg chg="del">
          <ac:chgData name="Montecino, Diego" userId="a795c42d-832a-4dce-b1d8-09bac981a9d2" providerId="ADAL" clId="{852A0EC4-A5EC-1F44-8299-CDF11F9602A3}" dt="2025-03-31T04:04:14.251" v="271" actId="478"/>
          <ac:picMkLst>
            <pc:docMk/>
            <pc:sldMk cId="2758027734" sldId="296"/>
            <ac:picMk id="4097" creationId="{3EDBE527-B831-0645-3D81-0CE50AC1EFA5}"/>
          </ac:picMkLst>
        </pc:picChg>
        <pc:picChg chg="add">
          <ac:chgData name="Montecino, Diego" userId="a795c42d-832a-4dce-b1d8-09bac981a9d2" providerId="ADAL" clId="{852A0EC4-A5EC-1F44-8299-CDF11F9602A3}" dt="2025-03-31T04:04:14.815" v="272"/>
          <ac:picMkLst>
            <pc:docMk/>
            <pc:sldMk cId="2758027734" sldId="296"/>
            <ac:picMk id="6145" creationId="{C958906F-0EC4-69B7-F6AA-4E3C9F4585E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1BDE-6CB0-E2E4-9674-C6D863D50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60A82-04D4-2DE6-F490-C9AC88845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A7559-375C-BA76-7AB9-1C08E16B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4BF0A-063A-F2F8-D97C-EF21838B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86A58-CFB7-58AE-596C-79AECD09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5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A12C-91E2-7B2F-2597-A187B9DD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8BFDD-717C-320B-2C30-6865DB6D7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80F72-AD94-1DE3-1B8E-B353CF5E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D345A-65DA-A82C-07A0-B0A6B27B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5D36C-2285-66DB-C691-E4B558FA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3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0170A5-9E3C-CBE2-3BE4-87772B85F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0AAF1-4395-0E5F-25F0-431FEC9A7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273AD-27D3-6CCC-9DE7-C09E66CF7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D8FEF-21D2-F2F1-FF33-C4740AB8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404D9-51CE-B64D-5AC0-668DD089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50D1-A526-A095-869E-6A6B0242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CC10A-7867-AE7C-A7C2-F53C58893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5C0C-303A-8BDF-1DCF-8FF5F2BA2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5C7F3-64F7-9D76-06B4-627B257A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AF2E4-E34F-9664-7F4D-E44DC323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2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FAEA-B2BE-9B1E-EC49-7798109A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50FDD-1D44-A222-EA07-24DB5C2AC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067A-AECD-F3D5-2E07-977D381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4E33B-A364-B41A-DF47-0BF06EF5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4C69E-18BA-9693-842E-F3C540F0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6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4155-3D32-50BE-F7C5-F56A9A7D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E7D30-1B2A-F171-BA36-41B67DCE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975FA-1CEA-959D-99C4-B8CD7F629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FFE8-6920-A692-C687-EA0ACB57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A7E93-0F94-35D5-FE98-CA54BC6A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94D18-688A-BFCF-A1D6-1D298288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5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F6F5-AFAA-D838-7A06-BF0205CF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6E7F8-837F-5A3F-93FA-9CF4CD25D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A1262-D665-564D-0AD0-70ADCC396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57B8F-F0C9-5FBB-C6F5-71A52ACA6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19984-75BA-9335-EF42-0BC2374AA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E930A-6D0F-2C31-9818-4AAB798D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5D648-969B-FDF8-435B-3DF8D397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A7842-49DC-E3B7-0ED0-60301F32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9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6A5E-1EDD-2201-6C05-6A981E17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EE7D7-48A6-2E96-F071-0F524147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5804E-5DF3-BC1B-10CD-5CE6A349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409-AF96-B3F9-71CF-BF2A7EC9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2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25254-49F3-7843-ABCE-C12D6000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D084A-6ECE-331A-DBBC-21991D94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EBA87-B5B0-2C11-53FB-F600B641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6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DEDB-5420-91B6-D2A3-0C5A8CAA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19C4-EBC0-4A7E-D5F9-92978745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B2D60-390D-BA76-8C35-0888D69A2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8A875-DF0B-AC67-FF42-188C1D8F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721E9-0638-5029-94F6-98CCD283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1F5FA-523E-1A8E-DF89-5169C9ECA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5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CCBB-A8AD-F92D-C653-1C277CD7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C0B8E-73C4-AD6C-D2DF-FF227E7A5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7736-0177-2F6F-C425-AD5D40A98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2FEB4-6058-9AB3-D67F-0AED5EDF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F90DD-6177-B928-2A45-4A50BCEE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404F5-2F6D-5A92-2D43-1ED505EA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3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87FAD-EF37-758E-B9F3-DF3B45FBA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5ED99-4DA8-22E9-6E2A-586CEED9B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931A1-4C25-1603-AF99-846EE213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1398B3-F5F9-FB40-B9B0-5E7752DEDC9D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BC41A-981E-BA4F-773A-14305B3CD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A3FE-AA20-074D-6D1E-5A076F363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6C59B4-50E6-BE49-990E-F7F5A41FD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2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6EE5D-A054-C115-7065-7559E3F3F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98" r="698"/>
          <a:stretch/>
        </p:blipFill>
        <p:spPr>
          <a:xfrm>
            <a:off x="1590493" y="914400"/>
            <a:ext cx="9011014" cy="51108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930351-E102-EC6D-1C29-20108BC3A53A}"/>
              </a:ext>
            </a:extLst>
          </p:cNvPr>
          <p:cNvSpPr/>
          <p:nvPr/>
        </p:nvSpPr>
        <p:spPr>
          <a:xfrm>
            <a:off x="2148289" y="1510392"/>
            <a:ext cx="2701754" cy="451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62B87-C8BE-82E7-F454-B06A453BAC45}"/>
              </a:ext>
            </a:extLst>
          </p:cNvPr>
          <p:cNvSpPr/>
          <p:nvPr/>
        </p:nvSpPr>
        <p:spPr>
          <a:xfrm>
            <a:off x="4996543" y="1469571"/>
            <a:ext cx="5458464" cy="455567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00822-0768-DD25-C566-8F06ECF07F93}"/>
              </a:ext>
            </a:extLst>
          </p:cNvPr>
          <p:cNvSpPr txBox="1"/>
          <p:nvPr/>
        </p:nvSpPr>
        <p:spPr>
          <a:xfrm>
            <a:off x="2645229" y="3429000"/>
            <a:ext cx="20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Navigation Panel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AE84E-A6BA-B130-E87D-AC72421315BE}"/>
              </a:ext>
            </a:extLst>
          </p:cNvPr>
          <p:cNvSpPr txBox="1"/>
          <p:nvPr/>
        </p:nvSpPr>
        <p:spPr>
          <a:xfrm>
            <a:off x="7029451" y="4512129"/>
            <a:ext cx="200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Workspace Panel</a:t>
            </a:r>
          </a:p>
        </p:txBody>
      </p:sp>
    </p:spTree>
    <p:extLst>
      <p:ext uri="{BB962C8B-B14F-4D97-AF65-F5344CB8AC3E}">
        <p14:creationId xmlns:p14="http://schemas.microsoft.com/office/powerpoint/2010/main" val="2421293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E861B-0869-D308-BFA5-F42DC5BD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75" y="837281"/>
            <a:ext cx="7772400" cy="56128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68FA8-EB91-2930-51BD-B85D1E08F1EE}"/>
              </a:ext>
            </a:extLst>
          </p:cNvPr>
          <p:cNvSpPr/>
          <p:nvPr/>
        </p:nvSpPr>
        <p:spPr>
          <a:xfrm>
            <a:off x="2301469" y="837281"/>
            <a:ext cx="562917" cy="4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D2AA69-5D22-EE7F-6D5F-B3C9781DA4D8}"/>
              </a:ext>
            </a:extLst>
          </p:cNvPr>
          <p:cNvSpPr/>
          <p:nvPr/>
        </p:nvSpPr>
        <p:spPr>
          <a:xfrm>
            <a:off x="1484384" y="1452389"/>
            <a:ext cx="8155375" cy="13348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F60C0-341A-3526-19B2-F29163CC3730}"/>
              </a:ext>
            </a:extLst>
          </p:cNvPr>
          <p:cNvSpPr/>
          <p:nvPr/>
        </p:nvSpPr>
        <p:spPr>
          <a:xfrm>
            <a:off x="1667175" y="2871728"/>
            <a:ext cx="2750589" cy="2008744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CE087-DFC5-FB9F-90EA-233BC566B85B}"/>
              </a:ext>
            </a:extLst>
          </p:cNvPr>
          <p:cNvSpPr/>
          <p:nvPr/>
        </p:nvSpPr>
        <p:spPr>
          <a:xfrm>
            <a:off x="4463894" y="2847857"/>
            <a:ext cx="4975681" cy="33546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2672D-670F-7AC4-3924-E76607AE0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C62DA-CCDB-DA5E-2004-B139F342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410" y="509341"/>
            <a:ext cx="7772400" cy="62437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7E4D36-DFFE-1D5B-E9AA-C15FFF016EAE}"/>
              </a:ext>
            </a:extLst>
          </p:cNvPr>
          <p:cNvSpPr/>
          <p:nvPr/>
        </p:nvSpPr>
        <p:spPr>
          <a:xfrm>
            <a:off x="2706190" y="547439"/>
            <a:ext cx="1566007" cy="45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01BDE-96A9-BCDC-F8DF-2123F6523E40}"/>
              </a:ext>
            </a:extLst>
          </p:cNvPr>
          <p:cNvSpPr/>
          <p:nvPr/>
        </p:nvSpPr>
        <p:spPr>
          <a:xfrm>
            <a:off x="1521923" y="1037229"/>
            <a:ext cx="7963888" cy="13348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919C2-6E9A-DB89-3CEF-CB701F2A2588}"/>
              </a:ext>
            </a:extLst>
          </p:cNvPr>
          <p:cNvSpPr/>
          <p:nvPr/>
        </p:nvSpPr>
        <p:spPr>
          <a:xfrm>
            <a:off x="1521922" y="2410205"/>
            <a:ext cx="7963888" cy="418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0826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0" descr="A screenshot of a calendar&#10;&#10;AI-generated content may be incorrect.">
            <a:extLst>
              <a:ext uri="{FF2B5EF4-FFF2-40B4-BE49-F238E27FC236}">
                <a16:creationId xmlns:a16="http://schemas.microsoft.com/office/drawing/2014/main" id="{A132FCC1-97F8-EFE7-BD89-F8DB4767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06347"/>
            <a:ext cx="54864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C45168-3628-9451-4343-E394C439B8D2}"/>
              </a:ext>
            </a:extLst>
          </p:cNvPr>
          <p:cNvSpPr/>
          <p:nvPr/>
        </p:nvSpPr>
        <p:spPr>
          <a:xfrm>
            <a:off x="3762888" y="2179877"/>
            <a:ext cx="264795" cy="24638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B2696-D92C-3811-E6AE-81F517009CBF}"/>
              </a:ext>
            </a:extLst>
          </p:cNvPr>
          <p:cNvSpPr/>
          <p:nvPr/>
        </p:nvSpPr>
        <p:spPr>
          <a:xfrm>
            <a:off x="6730625" y="2172976"/>
            <a:ext cx="255270" cy="24638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B4D290-0CA7-8CFD-A31E-252E217C7F0E}"/>
              </a:ext>
            </a:extLst>
          </p:cNvPr>
          <p:cNvSpPr/>
          <p:nvPr/>
        </p:nvSpPr>
        <p:spPr>
          <a:xfrm flipH="1">
            <a:off x="6391973" y="2201354"/>
            <a:ext cx="202980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B2117-F8B0-B335-CC29-3A98B9746FB9}"/>
              </a:ext>
            </a:extLst>
          </p:cNvPr>
          <p:cNvSpPr/>
          <p:nvPr/>
        </p:nvSpPr>
        <p:spPr>
          <a:xfrm flipH="1">
            <a:off x="5699699" y="2211829"/>
            <a:ext cx="100330" cy="246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EBC30-70C3-9BD8-37E4-0A6BC72EFF02}"/>
              </a:ext>
            </a:extLst>
          </p:cNvPr>
          <p:cNvSpPr/>
          <p:nvPr/>
        </p:nvSpPr>
        <p:spPr>
          <a:xfrm>
            <a:off x="6438026" y="1581111"/>
            <a:ext cx="2348865" cy="5010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0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4889FDF2-1858-D44E-F801-CAE5A052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70822"/>
            <a:ext cx="5486400" cy="1316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141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D8D90-05BD-018C-44DC-2FAF15F93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52308D-B9B3-F61F-E90A-7B82B80A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61" y="2647950"/>
            <a:ext cx="50038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EC8C9D-EEEE-F323-4607-5AD881D1A290}"/>
              </a:ext>
            </a:extLst>
          </p:cNvPr>
          <p:cNvSpPr/>
          <p:nvPr/>
        </p:nvSpPr>
        <p:spPr>
          <a:xfrm flipH="1">
            <a:off x="6986884" y="2939484"/>
            <a:ext cx="202980" cy="25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73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C4D01-3F78-BCA7-9E5D-BE121FF18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236153709">
            <a:extLst>
              <a:ext uri="{FF2B5EF4-FFF2-40B4-BE49-F238E27FC236}">
                <a16:creationId xmlns:a16="http://schemas.microsoft.com/office/drawing/2014/main" id="{C958906F-0EC4-69B7-F6AA-4E3C9F45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54864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text&#10;&#10;AI-generated content may be incorrect.">
            <a:extLst>
              <a:ext uri="{FF2B5EF4-FFF2-40B4-BE49-F238E27FC236}">
                <a16:creationId xmlns:a16="http://schemas.microsoft.com/office/drawing/2014/main" id="{4B15B604-8397-256E-B2F4-C4ABB0C98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34347"/>
            <a:ext cx="5486400" cy="789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8027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CCE6F-021D-91A8-731E-4BBBAA68A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9F9CAB-46B2-4270-E22C-34BF29B03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679" t="36279" r="41888" b="51333"/>
          <a:stretch/>
        </p:blipFill>
        <p:spPr>
          <a:xfrm>
            <a:off x="4586990" y="2053652"/>
            <a:ext cx="4077325" cy="100434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2FCE57-4680-2C95-4D64-FCC568B1D3BE}"/>
              </a:ext>
            </a:extLst>
          </p:cNvPr>
          <p:cNvSpPr/>
          <p:nvPr/>
        </p:nvSpPr>
        <p:spPr>
          <a:xfrm>
            <a:off x="5384269" y="2399703"/>
            <a:ext cx="137299" cy="267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495C3-989C-A42F-A13E-CCDC60C60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518777-D163-FBAD-C3A9-2BFB0A10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45" y="1492188"/>
            <a:ext cx="7434131" cy="34505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BE82A-7A47-280B-2D05-B263C73A944A}"/>
              </a:ext>
            </a:extLst>
          </p:cNvPr>
          <p:cNvSpPr/>
          <p:nvPr/>
        </p:nvSpPr>
        <p:spPr>
          <a:xfrm>
            <a:off x="1700193" y="2224660"/>
            <a:ext cx="579869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B2E75-5904-A4BF-AF83-C740BD157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4E83BB-ECAC-1396-50D7-63E628155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255" r="38367" b="6768"/>
          <a:stretch/>
        </p:blipFill>
        <p:spPr>
          <a:xfrm>
            <a:off x="1875892" y="187134"/>
            <a:ext cx="7994617" cy="648373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CD7C34-8876-AF9F-89EF-CA8D65C3D691}"/>
              </a:ext>
            </a:extLst>
          </p:cNvPr>
          <p:cNvSpPr/>
          <p:nvPr/>
        </p:nvSpPr>
        <p:spPr>
          <a:xfrm>
            <a:off x="5430260" y="1266939"/>
            <a:ext cx="959524" cy="297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55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770C02-678B-53C2-B399-18324FC1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" t="13408" r="38384" b="6140"/>
          <a:stretch/>
        </p:blipFill>
        <p:spPr>
          <a:xfrm>
            <a:off x="1641512" y="363408"/>
            <a:ext cx="7480453" cy="6131183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308769-421A-FE0B-51D7-8D6000B6472D}"/>
              </a:ext>
            </a:extLst>
          </p:cNvPr>
          <p:cNvSpPr/>
          <p:nvPr/>
        </p:nvSpPr>
        <p:spPr>
          <a:xfrm>
            <a:off x="4901976" y="1366090"/>
            <a:ext cx="959524" cy="297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70184A-B2BB-551F-3F4D-4A33BC6FD736}"/>
              </a:ext>
            </a:extLst>
          </p:cNvPr>
          <p:cNvGrpSpPr/>
          <p:nvPr/>
        </p:nvGrpSpPr>
        <p:grpSpPr>
          <a:xfrm>
            <a:off x="2617940" y="1829757"/>
            <a:ext cx="6705600" cy="2146300"/>
            <a:chOff x="2617940" y="1829757"/>
            <a:chExt cx="6705600" cy="2146300"/>
          </a:xfrm>
        </p:grpSpPr>
        <p:pic>
          <p:nvPicPr>
            <p:cNvPr id="5" name="Picture 4" descr="A screenshot of a chat&#10;&#10;AI-generated content may be incorrect.">
              <a:extLst>
                <a:ext uri="{FF2B5EF4-FFF2-40B4-BE49-F238E27FC236}">
                  <a16:creationId xmlns:a16="http://schemas.microsoft.com/office/drawing/2014/main" id="{C4CAE7B5-54AA-C132-652C-F990C681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7940" y="1829757"/>
              <a:ext cx="6705600" cy="21463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BADAA-4494-7481-4651-FCAE5D000C89}"/>
                </a:ext>
              </a:extLst>
            </p:cNvPr>
            <p:cNvSpPr/>
            <p:nvPr/>
          </p:nvSpPr>
          <p:spPr>
            <a:xfrm>
              <a:off x="8592855" y="2091847"/>
              <a:ext cx="563671" cy="613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57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0BE26-2E11-01AA-5C3C-40D30048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052" y="823521"/>
            <a:ext cx="7772400" cy="37690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5497C8-A278-581F-B426-CF4D550042AB}"/>
              </a:ext>
            </a:extLst>
          </p:cNvPr>
          <p:cNvSpPr/>
          <p:nvPr/>
        </p:nvSpPr>
        <p:spPr>
          <a:xfrm>
            <a:off x="1885168" y="2342367"/>
            <a:ext cx="7914284" cy="15156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253BB7E-BAC3-DDCC-928B-85F88C63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25" y="712932"/>
            <a:ext cx="7772400" cy="30430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46912B-5B63-830A-E1FC-E933F3156666}"/>
              </a:ext>
            </a:extLst>
          </p:cNvPr>
          <p:cNvSpPr/>
          <p:nvPr/>
        </p:nvSpPr>
        <p:spPr>
          <a:xfrm>
            <a:off x="2697925" y="2079606"/>
            <a:ext cx="7443602" cy="1349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17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448143-F2E6-C686-2892-7B6C2D32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72" y="1254601"/>
            <a:ext cx="7772400" cy="33651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EADFFF-0FE0-B7EA-809B-54F06FEC82F6}"/>
              </a:ext>
            </a:extLst>
          </p:cNvPr>
          <p:cNvSpPr/>
          <p:nvPr/>
        </p:nvSpPr>
        <p:spPr>
          <a:xfrm>
            <a:off x="952252" y="3528396"/>
            <a:ext cx="6089815" cy="994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7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4AA0C-43AB-B11D-8CE7-E164CF81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225846"/>
            <a:ext cx="7772400" cy="6546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B0611C-E04C-CF27-B0A8-254A137412D9}"/>
              </a:ext>
            </a:extLst>
          </p:cNvPr>
          <p:cNvSpPr/>
          <p:nvPr/>
        </p:nvSpPr>
        <p:spPr>
          <a:xfrm>
            <a:off x="2351314" y="3007606"/>
            <a:ext cx="2548760" cy="1766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F6A891-C830-A720-DE64-9D783B24594E}"/>
              </a:ext>
            </a:extLst>
          </p:cNvPr>
          <p:cNvSpPr/>
          <p:nvPr/>
        </p:nvSpPr>
        <p:spPr>
          <a:xfrm>
            <a:off x="4999513" y="3007605"/>
            <a:ext cx="4982688" cy="3624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0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450C1-1470-96A4-B5DD-418D3ED44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CE5C59-DF62-F5B6-7B7E-1E561B8A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4" y="863517"/>
            <a:ext cx="8700851" cy="39459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4BB31-1BAA-7898-A6B3-CE1ED6E7C0E2}"/>
              </a:ext>
            </a:extLst>
          </p:cNvPr>
          <p:cNvSpPr/>
          <p:nvPr/>
        </p:nvSpPr>
        <p:spPr>
          <a:xfrm>
            <a:off x="2963707" y="863518"/>
            <a:ext cx="996713" cy="4902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43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4EFF7-BD0B-323A-700F-2DBA3E694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AFF136-20E8-286B-829F-2C47E9FF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74" y="863517"/>
            <a:ext cx="8700851" cy="39459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543960-F0B1-E8B1-EE2E-CC52C638C59F}"/>
              </a:ext>
            </a:extLst>
          </p:cNvPr>
          <p:cNvSpPr/>
          <p:nvPr/>
        </p:nvSpPr>
        <p:spPr>
          <a:xfrm>
            <a:off x="4768757" y="3832350"/>
            <a:ext cx="325757" cy="3002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7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86364-6537-4C7E-3E48-15FF1DF7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3345EC-6717-08BE-ADA3-BB7A6F1D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37" y="951657"/>
            <a:ext cx="10964126" cy="49546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903CF-F00C-36B7-D92F-D77C6158303A}"/>
              </a:ext>
            </a:extLst>
          </p:cNvPr>
          <p:cNvSpPr/>
          <p:nvPr/>
        </p:nvSpPr>
        <p:spPr>
          <a:xfrm>
            <a:off x="10550769" y="951657"/>
            <a:ext cx="1012874" cy="553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6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B2702-89D3-0F3E-94F3-0193C3031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58FC9C-7C44-B635-CD6E-C83F819296B2}"/>
              </a:ext>
            </a:extLst>
          </p:cNvPr>
          <p:cNvGrpSpPr/>
          <p:nvPr/>
        </p:nvGrpSpPr>
        <p:grpSpPr>
          <a:xfrm>
            <a:off x="738953" y="239504"/>
            <a:ext cx="9473121" cy="6378992"/>
            <a:chOff x="738953" y="239504"/>
            <a:chExt cx="9473121" cy="63789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6C6A71-2493-7A90-0EA0-6198286F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38953" y="239504"/>
              <a:ext cx="9473121" cy="63789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1EDB2D-6BCA-4AC5-784B-547134BA05B2}"/>
                </a:ext>
              </a:extLst>
            </p:cNvPr>
            <p:cNvSpPr/>
            <p:nvPr/>
          </p:nvSpPr>
          <p:spPr>
            <a:xfrm>
              <a:off x="9029700" y="381038"/>
              <a:ext cx="1045028" cy="4843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67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D01DF6-A3BF-66B2-3588-FFBFC844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2184400"/>
            <a:ext cx="5689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9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5501982-0699-3BAB-F3A2-21DB9A165E7F}"/>
              </a:ext>
            </a:extLst>
          </p:cNvPr>
          <p:cNvGrpSpPr/>
          <p:nvPr/>
        </p:nvGrpSpPr>
        <p:grpSpPr>
          <a:xfrm>
            <a:off x="389164" y="1585628"/>
            <a:ext cx="11413671" cy="3420810"/>
            <a:chOff x="389164" y="1585628"/>
            <a:chExt cx="11413671" cy="3420810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2F575C1C-60FD-C11D-1945-4083B4683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164" y="1585628"/>
              <a:ext cx="11413671" cy="34208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89A04A-515C-5BD7-812F-9FCFF4137BF5}"/>
                </a:ext>
              </a:extLst>
            </p:cNvPr>
            <p:cNvSpPr/>
            <p:nvPr/>
          </p:nvSpPr>
          <p:spPr>
            <a:xfrm>
              <a:off x="10899381" y="1661939"/>
              <a:ext cx="759218" cy="3464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86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2A016DF-EDDC-F8B1-D75C-7526E8C9CE01}"/>
              </a:ext>
            </a:extLst>
          </p:cNvPr>
          <p:cNvGrpSpPr/>
          <p:nvPr/>
        </p:nvGrpSpPr>
        <p:grpSpPr>
          <a:xfrm>
            <a:off x="1658655" y="1845676"/>
            <a:ext cx="9161745" cy="2565400"/>
            <a:chOff x="1658655" y="1845676"/>
            <a:chExt cx="9161745" cy="2565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2BB8D9-132C-E1DD-7E1A-97C8E9D46C96}"/>
                </a:ext>
              </a:extLst>
            </p:cNvPr>
            <p:cNvGrpSpPr/>
            <p:nvPr/>
          </p:nvGrpSpPr>
          <p:grpSpPr>
            <a:xfrm>
              <a:off x="1658655" y="1845676"/>
              <a:ext cx="9161745" cy="2565400"/>
              <a:chOff x="1658655" y="1845676"/>
              <a:chExt cx="9161745" cy="2565400"/>
            </a:xfrm>
          </p:grpSpPr>
          <p:pic>
            <p:nvPicPr>
              <p:cNvPr id="5" name="Picture 4" descr="A screenshot of a chat&#10;&#10;AI-generated content may be incorrect.">
                <a:extLst>
                  <a:ext uri="{FF2B5EF4-FFF2-40B4-BE49-F238E27FC236}">
                    <a16:creationId xmlns:a16="http://schemas.microsoft.com/office/drawing/2014/main" id="{3F6B5E89-CDAA-48DE-4BCF-4BAE2AB84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1845676"/>
                <a:ext cx="4724400" cy="2565400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3AA4256D-051B-2B61-C6A9-0F0393E8C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12931"/>
              <a:stretch/>
            </p:blipFill>
            <p:spPr>
              <a:xfrm>
                <a:off x="1658655" y="1845676"/>
                <a:ext cx="4114800" cy="2565400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F9FFF5-249D-97DE-4509-24FDEF03C32B}"/>
                </a:ext>
              </a:extLst>
            </p:cNvPr>
            <p:cNvSpPr/>
            <p:nvPr/>
          </p:nvSpPr>
          <p:spPr>
            <a:xfrm>
              <a:off x="6096001" y="1938969"/>
              <a:ext cx="1748010" cy="6389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9C1262-8F49-EB8B-EF3C-F859AF55F132}"/>
                </a:ext>
              </a:extLst>
            </p:cNvPr>
            <p:cNvSpPr/>
            <p:nvPr/>
          </p:nvSpPr>
          <p:spPr>
            <a:xfrm>
              <a:off x="6347553" y="3770262"/>
              <a:ext cx="1748010" cy="5097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887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E4EACE-8599-1296-4C70-BB27DBA5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057400"/>
            <a:ext cx="5080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30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FBE1-A0BA-EEB5-B574-EC6A92D6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84F533-34F9-D65F-9847-5B545FA5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0" y="488950"/>
            <a:ext cx="40259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55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1A355-62EF-96C7-D3B0-350FBFC8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41FC137-34FE-5253-A835-65EBC574C6FA}"/>
              </a:ext>
            </a:extLst>
          </p:cNvPr>
          <p:cNvGrpSpPr/>
          <p:nvPr/>
        </p:nvGrpSpPr>
        <p:grpSpPr>
          <a:xfrm>
            <a:off x="4083050" y="488950"/>
            <a:ext cx="4025900" cy="5880100"/>
            <a:chOff x="4083050" y="488950"/>
            <a:chExt cx="4025900" cy="5880100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C04BAEC0-3E67-9E12-9CF1-DA1C32FA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3050" y="488950"/>
              <a:ext cx="4025900" cy="58801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3EAD5-CFC7-1B9D-3D57-CD2B10342272}"/>
                </a:ext>
              </a:extLst>
            </p:cNvPr>
            <p:cNvSpPr/>
            <p:nvPr/>
          </p:nvSpPr>
          <p:spPr>
            <a:xfrm>
              <a:off x="7381702" y="914400"/>
              <a:ext cx="532014" cy="6982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566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737CF-D4EF-212B-D361-CCF8FEE6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E3D124-BBFB-041B-44E6-695770F4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27479" y="2057400"/>
            <a:ext cx="413704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22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5F06-B2A7-EFD9-815F-11980718F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69EB16C-C1D0-F6E6-F5C9-FDB3665AEC72}"/>
              </a:ext>
            </a:extLst>
          </p:cNvPr>
          <p:cNvGrpSpPr/>
          <p:nvPr/>
        </p:nvGrpSpPr>
        <p:grpSpPr>
          <a:xfrm>
            <a:off x="3883545" y="505575"/>
            <a:ext cx="4025900" cy="5880100"/>
            <a:chOff x="3883545" y="505575"/>
            <a:chExt cx="4025900" cy="5880100"/>
          </a:xfrm>
        </p:grpSpPr>
        <p:pic>
          <p:nvPicPr>
            <p:cNvPr id="3" name="Picture 2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07D88F7-F993-E1E4-17FE-738997560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3545" y="505575"/>
              <a:ext cx="4025900" cy="58801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D937FFA-64F3-A135-6115-4E5166E37C7B}"/>
                </a:ext>
              </a:extLst>
            </p:cNvPr>
            <p:cNvSpPr/>
            <p:nvPr/>
          </p:nvSpPr>
          <p:spPr>
            <a:xfrm>
              <a:off x="6932816" y="947651"/>
              <a:ext cx="532014" cy="6982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23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72CEA-24BE-B40D-44F6-DEE2AF36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11" y="811495"/>
            <a:ext cx="7772400" cy="48119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D85F36-657A-EF4B-3B08-CEEFBCB7F5D1}"/>
              </a:ext>
            </a:extLst>
          </p:cNvPr>
          <p:cNvSpPr/>
          <p:nvPr/>
        </p:nvSpPr>
        <p:spPr>
          <a:xfrm>
            <a:off x="1416312" y="811496"/>
            <a:ext cx="1878034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5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EF691-FAB7-DE93-A775-F6ABB4552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AC6455-E8DB-7C7B-323C-BA14B97A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45" y="811495"/>
            <a:ext cx="7434131" cy="48119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68BE8E-AAAC-0E6E-B69F-5E49DEB782E9}"/>
              </a:ext>
            </a:extLst>
          </p:cNvPr>
          <p:cNvSpPr/>
          <p:nvPr/>
        </p:nvSpPr>
        <p:spPr>
          <a:xfrm>
            <a:off x="1569564" y="811495"/>
            <a:ext cx="1878034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4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B5017-01EE-8DFA-A621-7EB4037B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8BEBF-0B83-8E63-B9C8-080F4804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16" t="24421" r="845" b="7331"/>
          <a:stretch/>
        </p:blipFill>
        <p:spPr>
          <a:xfrm>
            <a:off x="1079653" y="1002535"/>
            <a:ext cx="10404290" cy="4869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A933A9-A1D2-91CD-871F-C6E40E982B1E}"/>
              </a:ext>
            </a:extLst>
          </p:cNvPr>
          <p:cNvSpPr/>
          <p:nvPr/>
        </p:nvSpPr>
        <p:spPr>
          <a:xfrm>
            <a:off x="9605909" y="5339427"/>
            <a:ext cx="1878034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9EC6E6-5D8C-60B5-0FB7-D745C8C4570A}"/>
              </a:ext>
            </a:extLst>
          </p:cNvPr>
          <p:cNvSpPr/>
          <p:nvPr/>
        </p:nvSpPr>
        <p:spPr>
          <a:xfrm>
            <a:off x="3875301" y="3585908"/>
            <a:ext cx="2338211" cy="655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5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DB32-AC21-880A-ED2C-BF790BFAA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B0EE2B-7C61-D8A6-DFA3-C9024BF9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45" y="825616"/>
            <a:ext cx="7434131" cy="4783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E761C4-C373-B8F0-39AE-5CB2790670A7}"/>
              </a:ext>
            </a:extLst>
          </p:cNvPr>
          <p:cNvSpPr/>
          <p:nvPr/>
        </p:nvSpPr>
        <p:spPr>
          <a:xfrm>
            <a:off x="8080559" y="873461"/>
            <a:ext cx="939017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82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CD631-072A-3141-C421-7456C61FC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C0EE66-B9F9-3061-4263-C0BAAD8E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94" y="795509"/>
            <a:ext cx="7772400" cy="4814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BDF6C2-2908-9BFC-5382-DCED29820881}"/>
              </a:ext>
            </a:extLst>
          </p:cNvPr>
          <p:cNvSpPr/>
          <p:nvPr/>
        </p:nvSpPr>
        <p:spPr>
          <a:xfrm>
            <a:off x="8080559" y="873461"/>
            <a:ext cx="939017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8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B4F1-BE79-CE5D-451B-6A0BC1298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6B67D-F49E-3217-B394-66644F56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4294" y="988461"/>
            <a:ext cx="7772400" cy="44283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7C47E4-16A1-4AD5-8649-63F3B599A32C}"/>
              </a:ext>
            </a:extLst>
          </p:cNvPr>
          <p:cNvSpPr/>
          <p:nvPr/>
        </p:nvSpPr>
        <p:spPr>
          <a:xfrm>
            <a:off x="1324294" y="1054310"/>
            <a:ext cx="776690" cy="423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33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7426</TotalTime>
  <Words>4</Words>
  <Application>Microsoft Macintosh PowerPoint</Application>
  <PresentationFormat>Widescreen</PresentationFormat>
  <Paragraphs>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Montecino, Diego</dc:creator>
  <cp:lastModifiedBy>Montecino, Diego</cp:lastModifiedBy>
  <cp:revision>1</cp:revision>
  <dcterms:created xsi:type="dcterms:W3CDTF">2025-03-08T00:21:35Z</dcterms:created>
  <dcterms:modified xsi:type="dcterms:W3CDTF">2025-03-31T04:12:20Z</dcterms:modified>
</cp:coreProperties>
</file>